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4" r:id="rId2"/>
  </p:sldIdLst>
  <p:sldSz cx="10907713" cy="7775575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80"/>
    <a:srgbClr val="FFF000"/>
    <a:srgbClr val="000099"/>
    <a:srgbClr val="F0F4FA"/>
    <a:srgbClr val="E8EEF8"/>
    <a:srgbClr val="203864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80" y="114"/>
      </p:cViewPr>
      <p:guideLst>
        <p:guide orient="horz" pos="2449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1"/>
          </a:xfrm>
          <a:prstGeom prst="rect">
            <a:avLst/>
          </a:prstGeom>
        </p:spPr>
        <p:txBody>
          <a:bodyPr vert="horz" lIns="91889" tIns="45945" rIns="91889" bIns="459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9011"/>
          </a:xfrm>
          <a:prstGeom prst="rect">
            <a:avLst/>
          </a:prstGeom>
        </p:spPr>
        <p:txBody>
          <a:bodyPr vert="horz" lIns="91889" tIns="45945" rIns="91889" bIns="4594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243013"/>
            <a:ext cx="47085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9" tIns="45945" rIns="91889" bIns="459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4"/>
          </a:xfrm>
          <a:prstGeom prst="rect">
            <a:avLst/>
          </a:prstGeom>
        </p:spPr>
        <p:txBody>
          <a:bodyPr vert="horz" lIns="91889" tIns="45945" rIns="91889" bIns="459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0"/>
          </a:xfrm>
          <a:prstGeom prst="rect">
            <a:avLst/>
          </a:prstGeom>
        </p:spPr>
        <p:txBody>
          <a:bodyPr vert="horz" lIns="91889" tIns="45945" rIns="91889" bIns="459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5" y="9446679"/>
            <a:ext cx="2971800" cy="499010"/>
          </a:xfrm>
          <a:prstGeom prst="rect">
            <a:avLst/>
          </a:prstGeom>
        </p:spPr>
        <p:txBody>
          <a:bodyPr vert="horz" lIns="91889" tIns="45945" rIns="91889" bIns="4594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8" y="414338"/>
            <a:ext cx="9405937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8" y="2070100"/>
            <a:ext cx="9405937" cy="493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205663"/>
            <a:ext cx="2454275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3" y="7205663"/>
            <a:ext cx="3684587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0" y="7205663"/>
            <a:ext cx="2454275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08000" cy="7773517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A4AD4C0-3017-4A9B-80FD-06A9B4716EC3}"/>
              </a:ext>
            </a:extLst>
          </p:cNvPr>
          <p:cNvSpPr/>
          <p:nvPr/>
        </p:nvSpPr>
        <p:spPr>
          <a:xfrm>
            <a:off x="411982" y="2927754"/>
            <a:ext cx="4302679" cy="2903287"/>
          </a:xfrm>
          <a:prstGeom prst="rect">
            <a:avLst/>
          </a:prstGeom>
          <a:solidFill>
            <a:srgbClr val="E4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 rot="-900000">
            <a:off x="2318525" y="121825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就職希望者募集中！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335482" y="959259"/>
            <a:ext cx="210391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秋田県を</a:t>
            </a:r>
            <a:endParaRPr lang="en-US" altLang="ja-JP" sz="20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元気にする</a:t>
            </a:r>
            <a:endParaRPr lang="en-US" altLang="ja-JP" sz="20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若い力を！</a:t>
            </a:r>
            <a:endParaRPr lang="en-US" altLang="ja-JP" sz="20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971694" y="2353436"/>
            <a:ext cx="493601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9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鈴木商事はガソリン・</a:t>
            </a:r>
            <a:r>
              <a:rPr lang="en-US" altLang="ja-JP" sz="29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LP</a:t>
            </a:r>
            <a:r>
              <a:rPr lang="ja-JP" altLang="en-US" sz="29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ガス</a:t>
            </a:r>
            <a:endParaRPr lang="en-US" altLang="ja-JP" sz="2900" dirty="0">
              <a:solidFill>
                <a:srgbClr val="E4008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9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のエネルギー企業です！！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971694" y="3359574"/>
            <a:ext cx="507863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7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鈴木商事は社員を大切にします！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000269" y="3770106"/>
            <a:ext cx="4750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準社員：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時間シフト制、￥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153,500-200,000</a:t>
            </a: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有給休暇（採用半年後）、育休、社員割あり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971694" y="4565195"/>
            <a:ext cx="43236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700" dirty="0">
                <a:solidFill>
                  <a:srgbClr val="E40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キャリアプランでやりがいを！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000269" y="4957469"/>
            <a:ext cx="4400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スタンドスタッフからスタートし、マネジメント業務、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ガス小売業務、事務・経理業務、新規事業開拓等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その人に合わせたキャリアプランを提供！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920229" y="5831041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920229" y="608758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鈴木商事株式会社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20229" y="6615812"/>
            <a:ext cx="371127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秋田県大仙市大曲日の出町２</a:t>
            </a:r>
            <a:r>
              <a:rPr lang="zh-TW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zh-TW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－３</a:t>
            </a:r>
            <a:endParaRPr lang="ja-JP" altLang="en-US" sz="1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0229" y="6912605"/>
            <a:ext cx="225574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０１８７－６３－４５５５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920229" y="7165776"/>
            <a:ext cx="3413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/>
              <a:t>http://suzukisyouji.com/index.php</a:t>
            </a:r>
            <a:endParaRPr lang="ja-JP" altLang="en-US" sz="1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15003" y="5835906"/>
            <a:ext cx="5076147" cy="1625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県内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ヶ所のガソリンスタンド！</a:t>
            </a:r>
          </a:p>
          <a:p>
            <a:pPr>
              <a:lnSpc>
                <a:spcPts val="42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明るく元気な仲間がたくさん！</a:t>
            </a:r>
          </a:p>
          <a:p>
            <a:pPr>
              <a:lnSpc>
                <a:spcPts val="42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「会社説明会」「会社の参観日」開催！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EF3412E-DEE6-4F99-A180-879FCE6271FD}"/>
              </a:ext>
            </a:extLst>
          </p:cNvPr>
          <p:cNvSpPr/>
          <p:nvPr/>
        </p:nvSpPr>
        <p:spPr>
          <a:xfrm rot="-900000">
            <a:off x="1259978" y="656927"/>
            <a:ext cx="60708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秋田県新卒・既卒者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22E1779-952F-4520-95F4-54CE41CB42ED}"/>
              </a:ext>
            </a:extLst>
          </p:cNvPr>
          <p:cNvSpPr/>
          <p:nvPr/>
        </p:nvSpPr>
        <p:spPr>
          <a:xfrm rot="-900000">
            <a:off x="668030" y="395136"/>
            <a:ext cx="32976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鈴木商事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74D9231-2564-4E7F-B3CA-CCFFA17A5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759" y="6615812"/>
            <a:ext cx="1057275" cy="105727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0C2826C-04A2-4FD0-B5FE-38BA08527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35" y="2927754"/>
            <a:ext cx="4271361" cy="29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5727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1317</TotalTime>
  <Words>147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鈴木 俊太郎</cp:lastModifiedBy>
  <cp:revision>33</cp:revision>
  <cp:lastPrinted>2019-11-25T04:30:55Z</cp:lastPrinted>
  <dcterms:created xsi:type="dcterms:W3CDTF">2013-08-07T01:20:38Z</dcterms:created>
  <dcterms:modified xsi:type="dcterms:W3CDTF">2020-07-17T06:46:52Z</dcterms:modified>
</cp:coreProperties>
</file>